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5"/>
  </p:notesMasterIdLst>
  <p:sldIdLst>
    <p:sldId id="256" r:id="rId3"/>
    <p:sldId id="282" r:id="rId4"/>
    <p:sldId id="283" r:id="rId5"/>
    <p:sldId id="284" r:id="rId6"/>
    <p:sldId id="285" r:id="rId7"/>
    <p:sldId id="286" r:id="rId8"/>
    <p:sldId id="288" r:id="rId9"/>
    <p:sldId id="257" r:id="rId10"/>
    <p:sldId id="259" r:id="rId11"/>
    <p:sldId id="260" r:id="rId12"/>
    <p:sldId id="261" r:id="rId13"/>
    <p:sldId id="262" r:id="rId14"/>
    <p:sldId id="263" r:id="rId16"/>
    <p:sldId id="264" r:id="rId17"/>
    <p:sldId id="265" r:id="rId18"/>
    <p:sldId id="266" r:id="rId19"/>
    <p:sldId id="267" r:id="rId20"/>
    <p:sldId id="268" r:id="rId21"/>
    <p:sldId id="269" r:id="rId22"/>
    <p:sldId id="289" r:id="rId23"/>
    <p:sldId id="291" r:id="rId24"/>
    <p:sldId id="273" r:id="rId25"/>
    <p:sldId id="281" r:id="rId26"/>
    <p:sldId id="274" r:id="rId27"/>
    <p:sldId id="275" r:id="rId28"/>
  </p:sldIdLst>
  <p:sldSz cx="8999220" cy="8999220"/>
  <p:notesSz cx="6858000" cy="9144000"/>
  <p:custDataLst>
    <p:tags r:id="rId32"/>
  </p:custData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46" d="100"/>
          <a:sy n="46" d="100"/>
        </p:scale>
        <p:origin x="968" y="2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2" Type="http://schemas.openxmlformats.org/officeDocument/2006/relationships/tags" Target="tags/tag1.xml"/><Relationship Id="rId31" Type="http://schemas.openxmlformats.org/officeDocument/2006/relationships/tableStyles" Target="tableStyles.xml"/><Relationship Id="rId30" Type="http://schemas.openxmlformats.org/officeDocument/2006/relationships/viewProps" Target="viewProps.xml"/><Relationship Id="rId3" Type="http://schemas.openxmlformats.org/officeDocument/2006/relationships/slide" Target="slides/slide1.xml"/><Relationship Id="rId29" Type="http://schemas.openxmlformats.org/officeDocument/2006/relationships/presProps" Target="presProps.xml"/><Relationship Id="rId28" Type="http://schemas.openxmlformats.org/officeDocument/2006/relationships/slide" Target="slides/slide25.xml"/><Relationship Id="rId27" Type="http://schemas.openxmlformats.org/officeDocument/2006/relationships/slide" Target="slides/slide24.xml"/><Relationship Id="rId26" Type="http://schemas.openxmlformats.org/officeDocument/2006/relationships/slide" Target="slides/slide23.xml"/><Relationship Id="rId25" Type="http://schemas.openxmlformats.org/officeDocument/2006/relationships/slide" Target="slides/slide22.xml"/><Relationship Id="rId24" Type="http://schemas.openxmlformats.org/officeDocument/2006/relationships/slide" Target="slides/slide2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notesMaster" Target="notesMasters/notesMaster1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885950" y="1143000"/>
            <a:ext cx="30861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2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p>
            <a:r>
              <a:rPr lang="en-US" altLang="zh-CN"/>
              <a:t>  </a:t>
            </a:r>
            <a:endParaRPr lang="en-US" altLang="zh-CN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74966" y="1472842"/>
            <a:ext cx="7649607" cy="3133172"/>
          </a:xfrm>
        </p:spPr>
        <p:txBody>
          <a:bodyPr anchor="b"/>
          <a:lstStyle>
            <a:lvl1pPr algn="ctr">
              <a:defRPr sz="5905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24942" y="4726842"/>
            <a:ext cx="6749654" cy="2172804"/>
          </a:xfrm>
        </p:spPr>
        <p:txBody>
          <a:bodyPr/>
          <a:lstStyle>
            <a:lvl1pPr marL="0" indent="0" algn="ctr">
              <a:buNone/>
              <a:defRPr sz="2360"/>
            </a:lvl1pPr>
            <a:lvl2pPr marL="450215" indent="0" algn="ctr">
              <a:buNone/>
              <a:defRPr sz="1970"/>
            </a:lvl2pPr>
            <a:lvl3pPr marL="899795" indent="0" algn="ctr">
              <a:buNone/>
              <a:defRPr sz="1770"/>
            </a:lvl3pPr>
            <a:lvl4pPr marL="1350010" indent="0" algn="ctr">
              <a:buNone/>
              <a:defRPr sz="1575"/>
            </a:lvl4pPr>
            <a:lvl5pPr marL="1799590" indent="0" algn="ctr">
              <a:buNone/>
              <a:defRPr sz="1575"/>
            </a:lvl5pPr>
            <a:lvl6pPr marL="2249805" indent="0" algn="ctr">
              <a:buNone/>
              <a:defRPr sz="1575"/>
            </a:lvl6pPr>
            <a:lvl7pPr marL="2700020" indent="0" algn="ctr">
              <a:buNone/>
              <a:defRPr sz="1575"/>
            </a:lvl7pPr>
            <a:lvl8pPr marL="3149600" indent="0" algn="ctr">
              <a:buNone/>
              <a:defRPr sz="1575"/>
            </a:lvl8pPr>
            <a:lvl9pPr marL="3599815" indent="0" algn="ctr">
              <a:buNone/>
              <a:defRPr sz="1575"/>
            </a:lvl9pPr>
          </a:lstStyle>
          <a:p>
            <a:r>
              <a:rPr lang="zh-CN" altLang="en-US"/>
              <a:t>单击此处编辑母版副标题样式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1F620C-60EE-4231-9B31-DAD17099DCB6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4D3488-9E1B-4BD7-A5D2-5DCD99BF462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1F620C-60EE-4231-9B31-DAD17099DCB6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4D3488-9E1B-4BD7-A5D2-5DCD99BF462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4031" y="2243638"/>
            <a:ext cx="7762102" cy="3743557"/>
          </a:xfrm>
        </p:spPr>
        <p:txBody>
          <a:bodyPr anchor="b"/>
          <a:lstStyle>
            <a:lvl1pPr>
              <a:defRPr sz="5905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14031" y="6022610"/>
            <a:ext cx="7762102" cy="1968648"/>
          </a:xfrm>
        </p:spPr>
        <p:txBody>
          <a:bodyPr/>
          <a:lstStyle>
            <a:lvl1pPr marL="0" indent="0">
              <a:buNone/>
              <a:defRPr sz="2360">
                <a:solidFill>
                  <a:schemeClr val="tx1"/>
                </a:solidFill>
              </a:defRPr>
            </a:lvl1pPr>
            <a:lvl2pPr marL="450215" indent="0">
              <a:buNone/>
              <a:defRPr sz="1970">
                <a:solidFill>
                  <a:schemeClr val="tx1">
                    <a:tint val="75000"/>
                  </a:schemeClr>
                </a:solidFill>
              </a:defRPr>
            </a:lvl2pPr>
            <a:lvl3pPr marL="899795" indent="0">
              <a:buNone/>
              <a:defRPr sz="1770">
                <a:solidFill>
                  <a:schemeClr val="tx1">
                    <a:tint val="75000"/>
                  </a:schemeClr>
                </a:solidFill>
              </a:defRPr>
            </a:lvl3pPr>
            <a:lvl4pPr marL="1350010" indent="0">
              <a:buNone/>
              <a:defRPr sz="1575">
                <a:solidFill>
                  <a:schemeClr val="tx1">
                    <a:tint val="75000"/>
                  </a:schemeClr>
                </a:solidFill>
              </a:defRPr>
            </a:lvl4pPr>
            <a:lvl5pPr marL="1799590" indent="0">
              <a:buNone/>
              <a:defRPr sz="1575">
                <a:solidFill>
                  <a:schemeClr val="tx1">
                    <a:tint val="75000"/>
                  </a:schemeClr>
                </a:solidFill>
              </a:defRPr>
            </a:lvl5pPr>
            <a:lvl6pPr marL="2249805" indent="0">
              <a:buNone/>
              <a:defRPr sz="1575">
                <a:solidFill>
                  <a:schemeClr val="tx1">
                    <a:tint val="75000"/>
                  </a:schemeClr>
                </a:solidFill>
              </a:defRPr>
            </a:lvl6pPr>
            <a:lvl7pPr marL="2700020" indent="0">
              <a:buNone/>
              <a:defRPr sz="1575">
                <a:solidFill>
                  <a:schemeClr val="tx1">
                    <a:tint val="75000"/>
                  </a:schemeClr>
                </a:solidFill>
              </a:defRPr>
            </a:lvl7pPr>
            <a:lvl8pPr marL="3149600" indent="0">
              <a:buNone/>
              <a:defRPr sz="1575">
                <a:solidFill>
                  <a:schemeClr val="tx1">
                    <a:tint val="75000"/>
                  </a:schemeClr>
                </a:solidFill>
              </a:defRPr>
            </a:lvl8pPr>
            <a:lvl9pPr marL="3599815" indent="0">
              <a:buNone/>
              <a:defRPr sz="1575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1F620C-60EE-4231-9B31-DAD17099DCB6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4D3488-9E1B-4BD7-A5D2-5DCD99BF462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18718" y="2395710"/>
            <a:ext cx="3824804" cy="5710124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56016" y="2395710"/>
            <a:ext cx="3824804" cy="5710124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1F620C-60EE-4231-9B31-DAD17099DCB6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4D3488-9E1B-4BD7-A5D2-5DCD99BF462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9890" y="479144"/>
            <a:ext cx="7762102" cy="1739495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19891" y="2206137"/>
            <a:ext cx="3807226" cy="1081194"/>
          </a:xfrm>
        </p:spPr>
        <p:txBody>
          <a:bodyPr anchor="b"/>
          <a:lstStyle>
            <a:lvl1pPr marL="0" indent="0">
              <a:buNone/>
              <a:defRPr sz="2360" b="1"/>
            </a:lvl1pPr>
            <a:lvl2pPr marL="450215" indent="0">
              <a:buNone/>
              <a:defRPr sz="1970" b="1"/>
            </a:lvl2pPr>
            <a:lvl3pPr marL="899795" indent="0">
              <a:buNone/>
              <a:defRPr sz="1770" b="1"/>
            </a:lvl3pPr>
            <a:lvl4pPr marL="1350010" indent="0">
              <a:buNone/>
              <a:defRPr sz="1575" b="1"/>
            </a:lvl4pPr>
            <a:lvl5pPr marL="1799590" indent="0">
              <a:buNone/>
              <a:defRPr sz="1575" b="1"/>
            </a:lvl5pPr>
            <a:lvl6pPr marL="2249805" indent="0">
              <a:buNone/>
              <a:defRPr sz="1575" b="1"/>
            </a:lvl6pPr>
            <a:lvl7pPr marL="2700020" indent="0">
              <a:buNone/>
              <a:defRPr sz="1575" b="1"/>
            </a:lvl7pPr>
            <a:lvl8pPr marL="3149600" indent="0">
              <a:buNone/>
              <a:defRPr sz="1575" b="1"/>
            </a:lvl8pPr>
            <a:lvl9pPr marL="3599815" indent="0">
              <a:buNone/>
              <a:defRPr sz="1575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891" y="3287331"/>
            <a:ext cx="3807226" cy="4835169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56017" y="2206137"/>
            <a:ext cx="3825976" cy="1081194"/>
          </a:xfrm>
        </p:spPr>
        <p:txBody>
          <a:bodyPr anchor="b"/>
          <a:lstStyle>
            <a:lvl1pPr marL="0" indent="0">
              <a:buNone/>
              <a:defRPr sz="2360" b="1"/>
            </a:lvl1pPr>
            <a:lvl2pPr marL="450215" indent="0">
              <a:buNone/>
              <a:defRPr sz="1970" b="1"/>
            </a:lvl2pPr>
            <a:lvl3pPr marL="899795" indent="0">
              <a:buNone/>
              <a:defRPr sz="1770" b="1"/>
            </a:lvl3pPr>
            <a:lvl4pPr marL="1350010" indent="0">
              <a:buNone/>
              <a:defRPr sz="1575" b="1"/>
            </a:lvl4pPr>
            <a:lvl5pPr marL="1799590" indent="0">
              <a:buNone/>
              <a:defRPr sz="1575" b="1"/>
            </a:lvl5pPr>
            <a:lvl6pPr marL="2249805" indent="0">
              <a:buNone/>
              <a:defRPr sz="1575" b="1"/>
            </a:lvl6pPr>
            <a:lvl7pPr marL="2700020" indent="0">
              <a:buNone/>
              <a:defRPr sz="1575" b="1"/>
            </a:lvl7pPr>
            <a:lvl8pPr marL="3149600" indent="0">
              <a:buNone/>
              <a:defRPr sz="1575" b="1"/>
            </a:lvl8pPr>
            <a:lvl9pPr marL="3599815" indent="0">
              <a:buNone/>
              <a:defRPr sz="1575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556017" y="3287331"/>
            <a:ext cx="3825976" cy="4835169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1F620C-60EE-4231-9B31-DAD17099DCB6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4D3488-9E1B-4BD7-A5D2-5DCD99BF462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1F620C-60EE-4231-9B31-DAD17099DCB6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4D3488-9E1B-4BD7-A5D2-5DCD99BF462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1F620C-60EE-4231-9B31-DAD17099DCB6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4D3488-9E1B-4BD7-A5D2-5DCD99BF462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9891" y="599969"/>
            <a:ext cx="2902585" cy="2099892"/>
          </a:xfrm>
        </p:spPr>
        <p:txBody>
          <a:bodyPr anchor="b"/>
          <a:lstStyle>
            <a:lvl1pPr>
              <a:defRPr sz="315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25976" y="1295769"/>
            <a:ext cx="4556016" cy="6395505"/>
          </a:xfrm>
        </p:spPr>
        <p:txBody>
          <a:bodyPr/>
          <a:lstStyle>
            <a:lvl1pPr>
              <a:defRPr sz="3150"/>
            </a:lvl1pPr>
            <a:lvl2pPr>
              <a:defRPr sz="2755"/>
            </a:lvl2pPr>
            <a:lvl3pPr>
              <a:defRPr sz="2360"/>
            </a:lvl3pPr>
            <a:lvl4pPr>
              <a:defRPr sz="1970"/>
            </a:lvl4pPr>
            <a:lvl5pPr>
              <a:defRPr sz="1970"/>
            </a:lvl5pPr>
            <a:lvl6pPr>
              <a:defRPr sz="1970"/>
            </a:lvl6pPr>
            <a:lvl7pPr>
              <a:defRPr sz="1970"/>
            </a:lvl7pPr>
            <a:lvl8pPr>
              <a:defRPr sz="1970"/>
            </a:lvl8pPr>
            <a:lvl9pPr>
              <a:defRPr sz="197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19891" y="2699862"/>
            <a:ext cx="2902585" cy="5001827"/>
          </a:xfrm>
        </p:spPr>
        <p:txBody>
          <a:bodyPr/>
          <a:lstStyle>
            <a:lvl1pPr marL="0" indent="0">
              <a:buNone/>
              <a:defRPr sz="1575"/>
            </a:lvl1pPr>
            <a:lvl2pPr marL="450215" indent="0">
              <a:buNone/>
              <a:defRPr sz="1380"/>
            </a:lvl2pPr>
            <a:lvl3pPr marL="899795" indent="0">
              <a:buNone/>
              <a:defRPr sz="1180"/>
            </a:lvl3pPr>
            <a:lvl4pPr marL="1350010" indent="0">
              <a:buNone/>
              <a:defRPr sz="985"/>
            </a:lvl4pPr>
            <a:lvl5pPr marL="1799590" indent="0">
              <a:buNone/>
              <a:defRPr sz="985"/>
            </a:lvl5pPr>
            <a:lvl6pPr marL="2249805" indent="0">
              <a:buNone/>
              <a:defRPr sz="985"/>
            </a:lvl6pPr>
            <a:lvl7pPr marL="2700020" indent="0">
              <a:buNone/>
              <a:defRPr sz="985"/>
            </a:lvl7pPr>
            <a:lvl8pPr marL="3149600" indent="0">
              <a:buNone/>
              <a:defRPr sz="985"/>
            </a:lvl8pPr>
            <a:lvl9pPr marL="3599815" indent="0">
              <a:buNone/>
              <a:defRPr sz="985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1F620C-60EE-4231-9B31-DAD17099DCB6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4D3488-9E1B-4BD7-A5D2-5DCD99BF462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9891" y="599969"/>
            <a:ext cx="2902585" cy="2099892"/>
          </a:xfrm>
        </p:spPr>
        <p:txBody>
          <a:bodyPr anchor="b"/>
          <a:lstStyle>
            <a:lvl1pPr>
              <a:defRPr sz="315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25976" y="1295769"/>
            <a:ext cx="4556016" cy="6395505"/>
          </a:xfrm>
        </p:spPr>
        <p:txBody>
          <a:bodyPr anchor="t"/>
          <a:lstStyle>
            <a:lvl1pPr marL="0" indent="0">
              <a:buNone/>
              <a:defRPr sz="3150"/>
            </a:lvl1pPr>
            <a:lvl2pPr marL="450215" indent="0">
              <a:buNone/>
              <a:defRPr sz="2755"/>
            </a:lvl2pPr>
            <a:lvl3pPr marL="899795" indent="0">
              <a:buNone/>
              <a:defRPr sz="2360"/>
            </a:lvl3pPr>
            <a:lvl4pPr marL="1350010" indent="0">
              <a:buNone/>
              <a:defRPr sz="1970"/>
            </a:lvl4pPr>
            <a:lvl5pPr marL="1799590" indent="0">
              <a:buNone/>
              <a:defRPr sz="1970"/>
            </a:lvl5pPr>
            <a:lvl6pPr marL="2249805" indent="0">
              <a:buNone/>
              <a:defRPr sz="1970"/>
            </a:lvl6pPr>
            <a:lvl7pPr marL="2700020" indent="0">
              <a:buNone/>
              <a:defRPr sz="1970"/>
            </a:lvl7pPr>
            <a:lvl8pPr marL="3149600" indent="0">
              <a:buNone/>
              <a:defRPr sz="1970"/>
            </a:lvl8pPr>
            <a:lvl9pPr marL="3599815" indent="0">
              <a:buNone/>
              <a:defRPr sz="1970"/>
            </a:lvl9pPr>
          </a:lstStyle>
          <a:p>
            <a:r>
              <a:rPr lang="zh-CN" altLang="en-US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19891" y="2699862"/>
            <a:ext cx="2902585" cy="5001827"/>
          </a:xfrm>
        </p:spPr>
        <p:txBody>
          <a:bodyPr/>
          <a:lstStyle>
            <a:lvl1pPr marL="0" indent="0">
              <a:buNone/>
              <a:defRPr sz="1575"/>
            </a:lvl1pPr>
            <a:lvl2pPr marL="450215" indent="0">
              <a:buNone/>
              <a:defRPr sz="1380"/>
            </a:lvl2pPr>
            <a:lvl3pPr marL="899795" indent="0">
              <a:buNone/>
              <a:defRPr sz="1180"/>
            </a:lvl3pPr>
            <a:lvl4pPr marL="1350010" indent="0">
              <a:buNone/>
              <a:defRPr sz="985"/>
            </a:lvl4pPr>
            <a:lvl5pPr marL="1799590" indent="0">
              <a:buNone/>
              <a:defRPr sz="985"/>
            </a:lvl5pPr>
            <a:lvl6pPr marL="2249805" indent="0">
              <a:buNone/>
              <a:defRPr sz="985"/>
            </a:lvl6pPr>
            <a:lvl7pPr marL="2700020" indent="0">
              <a:buNone/>
              <a:defRPr sz="985"/>
            </a:lvl7pPr>
            <a:lvl8pPr marL="3149600" indent="0">
              <a:buNone/>
              <a:defRPr sz="985"/>
            </a:lvl8pPr>
            <a:lvl9pPr marL="3599815" indent="0">
              <a:buNone/>
              <a:defRPr sz="985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1F620C-60EE-4231-9B31-DAD17099DCB6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4D3488-9E1B-4BD7-A5D2-5DCD99BF462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1F620C-60EE-4231-9B31-DAD17099DCB6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4D3488-9E1B-4BD7-A5D2-5DCD99BF462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440295" y="479142"/>
            <a:ext cx="1940525" cy="7626692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18719" y="479142"/>
            <a:ext cx="5709082" cy="7626692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1F620C-60EE-4231-9B31-DAD17099DCB6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4D3488-9E1B-4BD7-A5D2-5DCD99BF462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18718" y="479144"/>
            <a:ext cx="7762102" cy="173949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18718" y="2395710"/>
            <a:ext cx="7762102" cy="571012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8718" y="8341240"/>
            <a:ext cx="2024896" cy="47914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8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01F620C-60EE-4231-9B31-DAD17099DCB6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981097" y="8341240"/>
            <a:ext cx="3037344" cy="47914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8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355924" y="8341240"/>
            <a:ext cx="2024896" cy="47914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8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4D3488-9E1B-4BD7-A5D2-5DCD99BF4629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899795" rtl="0" eaLnBrk="1" latinLnBrk="0" hangingPunct="1">
        <a:lnSpc>
          <a:spcPct val="90000"/>
        </a:lnSpc>
        <a:spcBef>
          <a:spcPct val="0"/>
        </a:spcBef>
        <a:buNone/>
        <a:defRPr sz="433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4790" indent="-224790" algn="l" defTabSz="899795" rtl="0" eaLnBrk="1" latinLnBrk="0" hangingPunct="1">
        <a:lnSpc>
          <a:spcPct val="90000"/>
        </a:lnSpc>
        <a:spcBef>
          <a:spcPts val="985"/>
        </a:spcBef>
        <a:buFont typeface="Arial" panose="020B0604020202020204" pitchFamily="34" charset="0"/>
        <a:buChar char="•"/>
        <a:defRPr sz="2755" kern="1200">
          <a:solidFill>
            <a:schemeClr val="tx1"/>
          </a:solidFill>
          <a:latin typeface="+mn-lt"/>
          <a:ea typeface="+mn-ea"/>
          <a:cs typeface="+mn-cs"/>
        </a:defRPr>
      </a:lvl1pPr>
      <a:lvl2pPr marL="675005" indent="-224790" algn="l" defTabSz="899795" rtl="0" eaLnBrk="1" latinLnBrk="0" hangingPunct="1">
        <a:lnSpc>
          <a:spcPct val="90000"/>
        </a:lnSpc>
        <a:spcBef>
          <a:spcPts val="490"/>
        </a:spcBef>
        <a:buFont typeface="Arial" panose="020B0604020202020204" pitchFamily="34" charset="0"/>
        <a:buChar char="•"/>
        <a:defRPr sz="2360" kern="1200">
          <a:solidFill>
            <a:schemeClr val="tx1"/>
          </a:solidFill>
          <a:latin typeface="+mn-lt"/>
          <a:ea typeface="+mn-ea"/>
          <a:cs typeface="+mn-cs"/>
        </a:defRPr>
      </a:lvl2pPr>
      <a:lvl3pPr marL="1125220" indent="-224790" algn="l" defTabSz="899795" rtl="0" eaLnBrk="1" latinLnBrk="0" hangingPunct="1">
        <a:lnSpc>
          <a:spcPct val="90000"/>
        </a:lnSpc>
        <a:spcBef>
          <a:spcPts val="490"/>
        </a:spcBef>
        <a:buFont typeface="Arial" panose="020B0604020202020204" pitchFamily="34" charset="0"/>
        <a:buChar char="•"/>
        <a:defRPr sz="1970" kern="1200">
          <a:solidFill>
            <a:schemeClr val="tx1"/>
          </a:solidFill>
          <a:latin typeface="+mn-lt"/>
          <a:ea typeface="+mn-ea"/>
          <a:cs typeface="+mn-cs"/>
        </a:defRPr>
      </a:lvl3pPr>
      <a:lvl4pPr marL="1574800" indent="-224790" algn="l" defTabSz="899795" rtl="0" eaLnBrk="1" latinLnBrk="0" hangingPunct="1">
        <a:lnSpc>
          <a:spcPct val="90000"/>
        </a:lnSpc>
        <a:spcBef>
          <a:spcPts val="490"/>
        </a:spcBef>
        <a:buFont typeface="Arial" panose="020B0604020202020204" pitchFamily="34" charset="0"/>
        <a:buChar char="•"/>
        <a:defRPr sz="1770" kern="1200">
          <a:solidFill>
            <a:schemeClr val="tx1"/>
          </a:solidFill>
          <a:latin typeface="+mn-lt"/>
          <a:ea typeface="+mn-ea"/>
          <a:cs typeface="+mn-cs"/>
        </a:defRPr>
      </a:lvl4pPr>
      <a:lvl5pPr marL="2025015" indent="-224790" algn="l" defTabSz="899795" rtl="0" eaLnBrk="1" latinLnBrk="0" hangingPunct="1">
        <a:lnSpc>
          <a:spcPct val="90000"/>
        </a:lnSpc>
        <a:spcBef>
          <a:spcPts val="490"/>
        </a:spcBef>
        <a:buFont typeface="Arial" panose="020B0604020202020204" pitchFamily="34" charset="0"/>
        <a:buChar char="•"/>
        <a:defRPr sz="1770" kern="1200">
          <a:solidFill>
            <a:schemeClr val="tx1"/>
          </a:solidFill>
          <a:latin typeface="+mn-lt"/>
          <a:ea typeface="+mn-ea"/>
          <a:cs typeface="+mn-cs"/>
        </a:defRPr>
      </a:lvl5pPr>
      <a:lvl6pPr marL="2474595" indent="-224790" algn="l" defTabSz="899795" rtl="0" eaLnBrk="1" latinLnBrk="0" hangingPunct="1">
        <a:lnSpc>
          <a:spcPct val="90000"/>
        </a:lnSpc>
        <a:spcBef>
          <a:spcPts val="490"/>
        </a:spcBef>
        <a:buFont typeface="Arial" panose="020B0604020202020204" pitchFamily="34" charset="0"/>
        <a:buChar char="•"/>
        <a:defRPr sz="1770" kern="1200">
          <a:solidFill>
            <a:schemeClr val="tx1"/>
          </a:solidFill>
          <a:latin typeface="+mn-lt"/>
          <a:ea typeface="+mn-ea"/>
          <a:cs typeface="+mn-cs"/>
        </a:defRPr>
      </a:lvl6pPr>
      <a:lvl7pPr marL="2924810" indent="-224790" algn="l" defTabSz="899795" rtl="0" eaLnBrk="1" latinLnBrk="0" hangingPunct="1">
        <a:lnSpc>
          <a:spcPct val="90000"/>
        </a:lnSpc>
        <a:spcBef>
          <a:spcPts val="490"/>
        </a:spcBef>
        <a:buFont typeface="Arial" panose="020B0604020202020204" pitchFamily="34" charset="0"/>
        <a:buChar char="•"/>
        <a:defRPr sz="1770" kern="1200">
          <a:solidFill>
            <a:schemeClr val="tx1"/>
          </a:solidFill>
          <a:latin typeface="+mn-lt"/>
          <a:ea typeface="+mn-ea"/>
          <a:cs typeface="+mn-cs"/>
        </a:defRPr>
      </a:lvl7pPr>
      <a:lvl8pPr marL="3375025" indent="-224790" algn="l" defTabSz="899795" rtl="0" eaLnBrk="1" latinLnBrk="0" hangingPunct="1">
        <a:lnSpc>
          <a:spcPct val="90000"/>
        </a:lnSpc>
        <a:spcBef>
          <a:spcPts val="490"/>
        </a:spcBef>
        <a:buFont typeface="Arial" panose="020B0604020202020204" pitchFamily="34" charset="0"/>
        <a:buChar char="•"/>
        <a:defRPr sz="1770" kern="1200">
          <a:solidFill>
            <a:schemeClr val="tx1"/>
          </a:solidFill>
          <a:latin typeface="+mn-lt"/>
          <a:ea typeface="+mn-ea"/>
          <a:cs typeface="+mn-cs"/>
        </a:defRPr>
      </a:lvl8pPr>
      <a:lvl9pPr marL="3824605" indent="-224790" algn="l" defTabSz="899795" rtl="0" eaLnBrk="1" latinLnBrk="0" hangingPunct="1">
        <a:lnSpc>
          <a:spcPct val="90000"/>
        </a:lnSpc>
        <a:spcBef>
          <a:spcPts val="490"/>
        </a:spcBef>
        <a:buFont typeface="Arial" panose="020B0604020202020204" pitchFamily="34" charset="0"/>
        <a:buChar char="•"/>
        <a:defRPr sz="177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899795" rtl="0" eaLnBrk="1" latinLnBrk="0" hangingPunct="1">
        <a:defRPr sz="1770" kern="1200">
          <a:solidFill>
            <a:schemeClr val="tx1"/>
          </a:solidFill>
          <a:latin typeface="+mn-lt"/>
          <a:ea typeface="+mn-ea"/>
          <a:cs typeface="+mn-cs"/>
        </a:defRPr>
      </a:lvl1pPr>
      <a:lvl2pPr marL="450215" algn="l" defTabSz="899795" rtl="0" eaLnBrk="1" latinLnBrk="0" hangingPunct="1">
        <a:defRPr sz="1770" kern="1200">
          <a:solidFill>
            <a:schemeClr val="tx1"/>
          </a:solidFill>
          <a:latin typeface="+mn-lt"/>
          <a:ea typeface="+mn-ea"/>
          <a:cs typeface="+mn-cs"/>
        </a:defRPr>
      </a:lvl2pPr>
      <a:lvl3pPr marL="899795" algn="l" defTabSz="899795" rtl="0" eaLnBrk="1" latinLnBrk="0" hangingPunct="1">
        <a:defRPr sz="1770" kern="1200">
          <a:solidFill>
            <a:schemeClr val="tx1"/>
          </a:solidFill>
          <a:latin typeface="+mn-lt"/>
          <a:ea typeface="+mn-ea"/>
          <a:cs typeface="+mn-cs"/>
        </a:defRPr>
      </a:lvl3pPr>
      <a:lvl4pPr marL="1350010" algn="l" defTabSz="899795" rtl="0" eaLnBrk="1" latinLnBrk="0" hangingPunct="1">
        <a:defRPr sz="1770" kern="1200">
          <a:solidFill>
            <a:schemeClr val="tx1"/>
          </a:solidFill>
          <a:latin typeface="+mn-lt"/>
          <a:ea typeface="+mn-ea"/>
          <a:cs typeface="+mn-cs"/>
        </a:defRPr>
      </a:lvl4pPr>
      <a:lvl5pPr marL="1799590" algn="l" defTabSz="899795" rtl="0" eaLnBrk="1" latinLnBrk="0" hangingPunct="1">
        <a:defRPr sz="1770" kern="1200">
          <a:solidFill>
            <a:schemeClr val="tx1"/>
          </a:solidFill>
          <a:latin typeface="+mn-lt"/>
          <a:ea typeface="+mn-ea"/>
          <a:cs typeface="+mn-cs"/>
        </a:defRPr>
      </a:lvl5pPr>
      <a:lvl6pPr marL="2249805" algn="l" defTabSz="899795" rtl="0" eaLnBrk="1" latinLnBrk="0" hangingPunct="1">
        <a:defRPr sz="1770" kern="1200">
          <a:solidFill>
            <a:schemeClr val="tx1"/>
          </a:solidFill>
          <a:latin typeface="+mn-lt"/>
          <a:ea typeface="+mn-ea"/>
          <a:cs typeface="+mn-cs"/>
        </a:defRPr>
      </a:lvl6pPr>
      <a:lvl7pPr marL="2700020" algn="l" defTabSz="899795" rtl="0" eaLnBrk="1" latinLnBrk="0" hangingPunct="1">
        <a:defRPr sz="1770" kern="1200">
          <a:solidFill>
            <a:schemeClr val="tx1"/>
          </a:solidFill>
          <a:latin typeface="+mn-lt"/>
          <a:ea typeface="+mn-ea"/>
          <a:cs typeface="+mn-cs"/>
        </a:defRPr>
      </a:lvl7pPr>
      <a:lvl8pPr marL="3149600" algn="l" defTabSz="899795" rtl="0" eaLnBrk="1" latinLnBrk="0" hangingPunct="1">
        <a:defRPr sz="1770" kern="1200">
          <a:solidFill>
            <a:schemeClr val="tx1"/>
          </a:solidFill>
          <a:latin typeface="+mn-lt"/>
          <a:ea typeface="+mn-ea"/>
          <a:cs typeface="+mn-cs"/>
        </a:defRPr>
      </a:lvl8pPr>
      <a:lvl9pPr marL="3599815" algn="l" defTabSz="899795" rtl="0" eaLnBrk="1" latinLnBrk="0" hangingPunct="1">
        <a:defRPr sz="177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6.png"/><Relationship Id="rId1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8.png"/><Relationship Id="rId1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.xml"/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14.png"/><Relationship Id="rId1" Type="http://schemas.openxmlformats.org/officeDocument/2006/relationships/image" Target="../media/image13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5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6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7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19.png"/><Relationship Id="rId1" Type="http://schemas.openxmlformats.org/officeDocument/2006/relationships/image" Target="../media/image18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0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1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2.pn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24.png"/><Relationship Id="rId1" Type="http://schemas.openxmlformats.org/officeDocument/2006/relationships/image" Target="../media/image23.pn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5.pn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6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28.png"/><Relationship Id="rId1" Type="http://schemas.openxmlformats.org/officeDocument/2006/relationships/image" Target="../media/image2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pPr>
              <a:lnSpc>
                <a:spcPct val="100000"/>
              </a:lnSpc>
            </a:pPr>
            <a:r>
              <a:rPr lang="en-US" altLang="zh-CN" sz="4360" b="1" dirty="0"/>
              <a:t>2024</a:t>
            </a:r>
            <a:r>
              <a:rPr lang="zh-CN" altLang="en-US" sz="4360" b="1" dirty="0"/>
              <a:t>年度四川省第二批省级</a:t>
            </a:r>
            <a:br>
              <a:rPr lang="en-US" altLang="zh-CN" sz="4360" b="1" dirty="0"/>
            </a:br>
            <a:r>
              <a:rPr lang="zh-CN" altLang="en-US" sz="4360" b="1" dirty="0"/>
              <a:t>科技计划项目申报书填报</a:t>
            </a:r>
            <a:endParaRPr lang="zh-CN" altLang="en-US" sz="4360" b="1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zh-CN" altLang="en-US" sz="2400" b="1" dirty="0"/>
              <a:t>（仅供参考，以系统为准）</a:t>
            </a:r>
            <a:endParaRPr lang="zh-CN" altLang="en-US" sz="2400" b="1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967" y="2091462"/>
            <a:ext cx="8491604" cy="5325337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332" y="2354073"/>
            <a:ext cx="8298873" cy="4291391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内容占位符 4"/>
          <p:cNvPicPr>
            <a:picLocks noGrp="1" noChangeAspect="1"/>
          </p:cNvPicPr>
          <p:nvPr>
            <p:ph idx="1"/>
          </p:nvPr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312" y="2043611"/>
            <a:ext cx="8226914" cy="3803007"/>
          </a:xfrm>
          <a:ln>
            <a:solidFill>
              <a:schemeClr val="tx1"/>
            </a:solidFill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内容占位符 4"/>
          <p:cNvPicPr>
            <a:picLocks noGrp="1" noChangeAspect="1"/>
          </p:cNvPicPr>
          <p:nvPr>
            <p:ph idx="1"/>
          </p:nvPr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2972" y="2188840"/>
            <a:ext cx="8393594" cy="3865595"/>
          </a:xfrm>
          <a:ln>
            <a:solidFill>
              <a:schemeClr val="tx1"/>
            </a:solidFill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内容占位符 4"/>
          <p:cNvPicPr>
            <a:picLocks noGrp="1" noChangeAspect="1"/>
          </p:cNvPicPr>
          <p:nvPr>
            <p:ph idx="1"/>
          </p:nvPr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9125" y="420829"/>
            <a:ext cx="7761288" cy="3425108"/>
          </a:xfrm>
          <a:ln>
            <a:solidFill>
              <a:schemeClr val="tx1"/>
            </a:solidFill>
          </a:ln>
        </p:spPr>
      </p:pic>
      <p:pic>
        <p:nvPicPr>
          <p:cNvPr id="6" name="内容占位符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9125" y="4499769"/>
            <a:ext cx="7761288" cy="3453709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内容占位符 4"/>
          <p:cNvPicPr>
            <a:picLocks noGrp="1" noChangeAspect="1"/>
          </p:cNvPicPr>
          <p:nvPr>
            <p:ph idx="1"/>
          </p:nvPr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2276" y="305999"/>
            <a:ext cx="8134985" cy="3743611"/>
          </a:xfrm>
          <a:ln>
            <a:solidFill>
              <a:schemeClr val="tx1"/>
            </a:solidFill>
          </a:ln>
        </p:spPr>
      </p:pic>
      <p:pic>
        <p:nvPicPr>
          <p:cNvPr id="6" name="内容占位符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2276" y="4264241"/>
            <a:ext cx="8134984" cy="4017570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文本框 7"/>
          <p:cNvSpPr txBox="1"/>
          <p:nvPr/>
        </p:nvSpPr>
        <p:spPr>
          <a:xfrm>
            <a:off x="1471648" y="705325"/>
            <a:ext cx="605624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/>
              <a:t>⭐以四川省自然科学基金</a:t>
            </a:r>
            <a:r>
              <a:rPr lang="en-US" altLang="zh-CN" sz="2400" b="1" dirty="0"/>
              <a:t>—</a:t>
            </a:r>
            <a:r>
              <a:rPr lang="zh-CN" altLang="en-US" sz="2400" b="1" dirty="0"/>
              <a:t>重大项目为例。</a:t>
            </a:r>
            <a:endParaRPr lang="en-US" altLang="zh-CN" sz="2400" b="1" dirty="0"/>
          </a:p>
          <a:p>
            <a:endParaRPr lang="en-US" altLang="zh-CN" sz="2400" b="1" dirty="0"/>
          </a:p>
          <a:p>
            <a:r>
              <a:rPr lang="zh-CN" altLang="en-US" sz="2400" b="1" dirty="0"/>
              <a:t>具体申报书版式以系统为准。</a:t>
            </a:r>
            <a:endParaRPr lang="en-US" altLang="zh-CN" sz="2400" b="1" dirty="0"/>
          </a:p>
        </p:txBody>
      </p:sp>
      <p:pic>
        <p:nvPicPr>
          <p:cNvPr id="12" name="图片 1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8352" y="2477907"/>
            <a:ext cx="8620125" cy="2571750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13" name="文本框 12"/>
          <p:cNvSpPr txBox="1"/>
          <p:nvPr/>
        </p:nvSpPr>
        <p:spPr>
          <a:xfrm>
            <a:off x="189706" y="5289477"/>
            <a:ext cx="862012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/>
              <a:t>以项目负责人身份进入系统。</a:t>
            </a:r>
            <a:endParaRPr lang="en-US" altLang="zh-CN" sz="2400" b="1" dirty="0"/>
          </a:p>
          <a:p>
            <a:r>
              <a:rPr lang="zh-CN" altLang="en-US" sz="2400" b="1" dirty="0"/>
              <a:t>进入指南；填写项目名称（部分指南要求严格按照指南中的课题名称填写）；点击“保存资料”</a:t>
            </a:r>
            <a:endParaRPr lang="zh-CN" altLang="en-US" sz="2400" b="1" dirty="0"/>
          </a:p>
        </p:txBody>
      </p:sp>
      <p:sp>
        <p:nvSpPr>
          <p:cNvPr id="2" name="文本框 1"/>
          <p:cNvSpPr txBox="1"/>
          <p:nvPr/>
        </p:nvSpPr>
        <p:spPr>
          <a:xfrm>
            <a:off x="2507615" y="3930015"/>
            <a:ext cx="1539875" cy="27559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p>
            <a:r>
              <a:rPr lang="zh-CN" altLang="en-US" sz="1200"/>
              <a:t>四川大学华西医院</a:t>
            </a:r>
            <a:endParaRPr lang="zh-CN" altLang="en-US" sz="1200"/>
          </a:p>
        </p:txBody>
      </p:sp>
      <p:sp>
        <p:nvSpPr>
          <p:cNvPr id="3" name="文本框 2"/>
          <p:cNvSpPr txBox="1"/>
          <p:nvPr/>
        </p:nvSpPr>
        <p:spPr>
          <a:xfrm>
            <a:off x="2608580" y="4321175"/>
            <a:ext cx="863600" cy="17843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noAutofit/>
          </a:bodyPr>
          <a:p>
            <a:endParaRPr lang="en-US" altLang="zh-CN"/>
          </a:p>
        </p:txBody>
      </p:sp>
      <p:sp>
        <p:nvSpPr>
          <p:cNvPr id="4" name="文本框 3"/>
          <p:cNvSpPr txBox="1"/>
          <p:nvPr/>
        </p:nvSpPr>
        <p:spPr>
          <a:xfrm>
            <a:off x="4068445" y="4321175"/>
            <a:ext cx="863600" cy="17843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noAutofit/>
          </a:bodyPr>
          <a:p>
            <a:endParaRPr lang="en-US" altLang="zh-CN"/>
          </a:p>
        </p:txBody>
      </p:sp>
      <p:sp>
        <p:nvSpPr>
          <p:cNvPr id="5" name="文本框 4"/>
          <p:cNvSpPr txBox="1"/>
          <p:nvPr/>
        </p:nvSpPr>
        <p:spPr>
          <a:xfrm>
            <a:off x="6176645" y="4321175"/>
            <a:ext cx="863600" cy="17843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noAutofit/>
          </a:bodyPr>
          <a:p>
            <a:endParaRPr lang="en-US" altLang="zh-CN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74132" y="300945"/>
            <a:ext cx="8451273" cy="4086982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9" name="文本框 8"/>
          <p:cNvSpPr txBox="1"/>
          <p:nvPr/>
        </p:nvSpPr>
        <p:spPr>
          <a:xfrm>
            <a:off x="274132" y="4929259"/>
            <a:ext cx="8024741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/>
              <a:t>进入填写界面。图为封面页。</a:t>
            </a:r>
            <a:endParaRPr lang="zh-CN" altLang="en-US" sz="2400" b="1" dirty="0"/>
          </a:p>
          <a:p>
            <a:endParaRPr lang="en-US" altLang="zh-CN" sz="2400" b="1" dirty="0"/>
          </a:p>
          <a:p>
            <a:r>
              <a:rPr lang="zh-CN" altLang="en-US" sz="2400" b="1" dirty="0"/>
              <a:t>右上角有“打印审批意见、承诺附件”按钮，点击可导出审批页和承诺页。</a:t>
            </a:r>
            <a:endParaRPr lang="en-US" altLang="zh-CN" sz="2400" b="1" dirty="0"/>
          </a:p>
          <a:p>
            <a:endParaRPr lang="en-US" altLang="zh-CN" sz="2400" b="1" dirty="0"/>
          </a:p>
          <a:p>
            <a:endParaRPr lang="zh-CN" altLang="en-US" sz="2400" b="1" dirty="0"/>
          </a:p>
        </p:txBody>
      </p:sp>
      <p:sp>
        <p:nvSpPr>
          <p:cNvPr id="2" name="文本框 1"/>
          <p:cNvSpPr txBox="1"/>
          <p:nvPr/>
        </p:nvSpPr>
        <p:spPr>
          <a:xfrm>
            <a:off x="1645285" y="3654425"/>
            <a:ext cx="1539875" cy="27559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p>
            <a:r>
              <a:rPr lang="zh-CN" altLang="en-US" sz="1200"/>
              <a:t>四川大学华西医院</a:t>
            </a:r>
            <a:endParaRPr lang="zh-CN" altLang="en-US" sz="120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13556" y="687171"/>
            <a:ext cx="7972425" cy="4133850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6" name="文本框 5"/>
          <p:cNvSpPr txBox="1"/>
          <p:nvPr/>
        </p:nvSpPr>
        <p:spPr>
          <a:xfrm>
            <a:off x="925150" y="5317186"/>
            <a:ext cx="714923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/>
              <a:t>图为“填报说明”页。</a:t>
            </a:r>
            <a:endParaRPr lang="en-US" altLang="zh-CN" sz="2400" b="1" dirty="0"/>
          </a:p>
          <a:p>
            <a:r>
              <a:rPr lang="zh-CN" altLang="en-US" sz="2400" b="1" dirty="0"/>
              <a:t>每类项目填报说明有差别，填报前请阅读。</a:t>
            </a:r>
            <a:endParaRPr lang="en-US" altLang="zh-CN" sz="2400" b="1" dirty="0"/>
          </a:p>
          <a:p>
            <a:endParaRPr lang="zh-CN" altLang="en-US" sz="2400" b="1" dirty="0"/>
          </a:p>
        </p:txBody>
      </p:sp>
      <p:cxnSp>
        <p:nvCxnSpPr>
          <p:cNvPr id="8" name="直接连接符 7"/>
          <p:cNvCxnSpPr/>
          <p:nvPr/>
        </p:nvCxnSpPr>
        <p:spPr>
          <a:xfrm>
            <a:off x="952901" y="3724977"/>
            <a:ext cx="4783756" cy="0"/>
          </a:xfrm>
          <a:prstGeom prst="line">
            <a:avLst/>
          </a:prstGeom>
          <a:ln w="127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直接连接符 9"/>
          <p:cNvCxnSpPr/>
          <p:nvPr/>
        </p:nvCxnSpPr>
        <p:spPr>
          <a:xfrm>
            <a:off x="952901" y="4079507"/>
            <a:ext cx="4783756" cy="0"/>
          </a:xfrm>
          <a:prstGeom prst="line">
            <a:avLst/>
          </a:prstGeom>
          <a:ln w="127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08747" y="167013"/>
            <a:ext cx="7591425" cy="6315075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4" name="文本框 3"/>
          <p:cNvSpPr txBox="1"/>
          <p:nvPr/>
        </p:nvSpPr>
        <p:spPr>
          <a:xfrm>
            <a:off x="785056" y="6482088"/>
            <a:ext cx="721511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/>
              <a:t>图为“项目信息表”页。每类项目有差别。</a:t>
            </a:r>
            <a:endParaRPr lang="en-US" altLang="zh-CN" sz="2400" b="1" dirty="0"/>
          </a:p>
          <a:p>
            <a:r>
              <a:rPr lang="zh-CN" altLang="en-US" sz="2400" b="1" dirty="0"/>
              <a:t>点击“编辑”即可编辑内容。</a:t>
            </a:r>
            <a:endParaRPr lang="en-US" altLang="zh-CN" sz="2400" b="1" dirty="0"/>
          </a:p>
          <a:p>
            <a:endParaRPr lang="en-US" altLang="zh-CN" sz="2400" b="1" dirty="0"/>
          </a:p>
          <a:p>
            <a:endParaRPr lang="zh-CN" altLang="en-US" sz="2400" b="1" dirty="0"/>
          </a:p>
        </p:txBody>
      </p:sp>
      <p:sp>
        <p:nvSpPr>
          <p:cNvPr id="5" name="文本框 4"/>
          <p:cNvSpPr txBox="1"/>
          <p:nvPr/>
        </p:nvSpPr>
        <p:spPr>
          <a:xfrm>
            <a:off x="1953419" y="5207000"/>
            <a:ext cx="50927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solidFill>
                  <a:srgbClr val="FF0000"/>
                </a:solidFill>
              </a:rPr>
              <a:t>项目概述如不填写，立项后任务书不可在此补充填写，可在后面“补充说明”部分补填。</a:t>
            </a:r>
            <a:endParaRPr lang="zh-CN" altLang="en-US" dirty="0">
              <a:solidFill>
                <a:srgbClr val="FF0000"/>
              </a:solidFill>
            </a:endParaRPr>
          </a:p>
        </p:txBody>
      </p:sp>
      <p:sp>
        <p:nvSpPr>
          <p:cNvPr id="6" name="矩形 5"/>
          <p:cNvSpPr/>
          <p:nvPr/>
        </p:nvSpPr>
        <p:spPr>
          <a:xfrm>
            <a:off x="973966" y="3787776"/>
            <a:ext cx="954053" cy="330200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文本框 1"/>
          <p:cNvSpPr txBox="1"/>
          <p:nvPr/>
        </p:nvSpPr>
        <p:spPr>
          <a:xfrm>
            <a:off x="2628265" y="1765935"/>
            <a:ext cx="1539875" cy="27559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p>
            <a:endParaRPr lang="zh-CN" altLang="en-US" sz="1200"/>
          </a:p>
        </p:txBody>
      </p:sp>
      <p:sp>
        <p:nvSpPr>
          <p:cNvPr id="9" name="文本框 8"/>
          <p:cNvSpPr txBox="1"/>
          <p:nvPr/>
        </p:nvSpPr>
        <p:spPr>
          <a:xfrm>
            <a:off x="5867400" y="1702435"/>
            <a:ext cx="1539875" cy="27559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p>
            <a:endParaRPr lang="zh-CN" altLang="en-US" sz="120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80282" y="387931"/>
            <a:ext cx="6646864" cy="4556108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80282" y="5150936"/>
            <a:ext cx="6662738" cy="3502998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2" name="文本框 1"/>
          <p:cNvSpPr txBox="1"/>
          <p:nvPr/>
        </p:nvSpPr>
        <p:spPr>
          <a:xfrm>
            <a:off x="2809240" y="1355090"/>
            <a:ext cx="615950" cy="18478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noAutofit/>
          </a:bodyPr>
          <a:p>
            <a:endParaRPr lang="zh-CN" altLang="en-US" sz="1200"/>
          </a:p>
        </p:txBody>
      </p:sp>
      <p:sp>
        <p:nvSpPr>
          <p:cNvPr id="4" name="文本框 3"/>
          <p:cNvSpPr txBox="1"/>
          <p:nvPr/>
        </p:nvSpPr>
        <p:spPr>
          <a:xfrm>
            <a:off x="4494530" y="1334135"/>
            <a:ext cx="516255" cy="20574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noAutofit/>
          </a:bodyPr>
          <a:p>
            <a:endParaRPr lang="zh-CN" altLang="en-US" sz="1200"/>
          </a:p>
        </p:txBody>
      </p:sp>
      <p:sp>
        <p:nvSpPr>
          <p:cNvPr id="6" name="文本框 5"/>
          <p:cNvSpPr txBox="1"/>
          <p:nvPr/>
        </p:nvSpPr>
        <p:spPr>
          <a:xfrm>
            <a:off x="7642860" y="2735580"/>
            <a:ext cx="1245235" cy="3528695"/>
          </a:xfrm>
          <a:prstGeom prst="rect">
            <a:avLst/>
          </a:prstGeom>
          <a:noFill/>
        </p:spPr>
        <p:txBody>
          <a:bodyPr wrap="square" rtlCol="0">
            <a:noAutofit/>
          </a:bodyPr>
          <a:p>
            <a:r>
              <a:rPr lang="zh-CN" altLang="en-US" sz="1600"/>
              <a:t>固定人员须为科技厅备案人员（极少数），如不清楚是否为备案人员，可以跟实验室相关负责人确认后再勾选，其余请勿勾选。</a:t>
            </a:r>
            <a:endParaRPr lang="zh-CN" altLang="en-US" sz="160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85031" y="527844"/>
            <a:ext cx="7229475" cy="4286250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4" name="文本框 3"/>
          <p:cNvSpPr txBox="1"/>
          <p:nvPr/>
        </p:nvSpPr>
        <p:spPr>
          <a:xfrm>
            <a:off x="899390" y="5250188"/>
            <a:ext cx="721511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/>
              <a:t>科研（财务）助理为必填项。</a:t>
            </a:r>
            <a:endParaRPr lang="en-US" altLang="zh-CN" sz="2400" b="1" dirty="0"/>
          </a:p>
          <a:p>
            <a:endParaRPr lang="en-US" altLang="zh-CN" sz="2400" b="1" dirty="0"/>
          </a:p>
          <a:p>
            <a:r>
              <a:rPr lang="zh-CN" altLang="en-US" sz="2400" b="1" dirty="0"/>
              <a:t>（对担任助理的人员性质不作强制要求）</a:t>
            </a:r>
            <a:endParaRPr lang="zh-CN" altLang="en-US" sz="2400" b="1" dirty="0"/>
          </a:p>
          <a:p>
            <a:endParaRPr lang="zh-CN" altLang="en-US" sz="2400" b="1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0206" y="1042488"/>
            <a:ext cx="8239125" cy="4305300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4" name="文本框 3"/>
          <p:cNvSpPr txBox="1"/>
          <p:nvPr/>
        </p:nvSpPr>
        <p:spPr>
          <a:xfrm>
            <a:off x="1383506" y="5824218"/>
            <a:ext cx="6232526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2400" b="1" dirty="0"/>
              <a:t>根据此前科技厅线上培训会整理（仅作参考）</a:t>
            </a:r>
            <a:endParaRPr lang="en-US" altLang="zh-CN" sz="2400" b="1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56456" y="623241"/>
            <a:ext cx="7286625" cy="6143625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9" name="文本框 8"/>
          <p:cNvSpPr txBox="1"/>
          <p:nvPr/>
        </p:nvSpPr>
        <p:spPr>
          <a:xfrm>
            <a:off x="380205" y="6879470"/>
            <a:ext cx="8239125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2400" b="1" dirty="0"/>
              <a:t>四川省科技计划项目现不允许以个人身份参与申报，必须添加合作单位才能在“项目主要研究人员”选择人员单位，同时必须签署和上传合作协议，并在审批页加盖合作单位公章。</a:t>
            </a:r>
            <a:endParaRPr lang="en-US" altLang="zh-CN" sz="2400" b="1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26294" y="215106"/>
            <a:ext cx="7067550" cy="3819525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6294" y="4156869"/>
            <a:ext cx="7067550" cy="3790950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37331" y="494506"/>
            <a:ext cx="5901453" cy="7379494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4" name="文本框 3"/>
          <p:cNvSpPr txBox="1"/>
          <p:nvPr/>
        </p:nvSpPr>
        <p:spPr>
          <a:xfrm>
            <a:off x="6138784" y="686485"/>
            <a:ext cx="2781302" cy="67403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2400" b="1" dirty="0"/>
              <a:t>项目绩效目标。</a:t>
            </a:r>
            <a:endParaRPr lang="en-US" altLang="zh-CN" sz="2400" b="1" dirty="0"/>
          </a:p>
          <a:p>
            <a:endParaRPr lang="en-US" altLang="zh-CN" sz="2400" b="1" dirty="0"/>
          </a:p>
          <a:p>
            <a:r>
              <a:rPr lang="zh-CN" altLang="en-US" sz="2400" b="1" dirty="0">
                <a:highlight>
                  <a:srgbClr val="FFFF00"/>
                </a:highlight>
              </a:rPr>
              <a:t>形式审查的重点内容之一。也是项目验收的重要依据。</a:t>
            </a:r>
            <a:endParaRPr lang="en-US" altLang="zh-CN" sz="2400" b="1" dirty="0">
              <a:highlight>
                <a:srgbClr val="FFFF00"/>
              </a:highlight>
            </a:endParaRPr>
          </a:p>
          <a:p>
            <a:endParaRPr lang="en-US" altLang="zh-CN" sz="2400" b="1" dirty="0"/>
          </a:p>
          <a:p>
            <a:r>
              <a:rPr lang="zh-CN" altLang="en-US" sz="2400" b="1" dirty="0"/>
              <a:t>不同项目有差别。</a:t>
            </a:r>
            <a:r>
              <a:rPr lang="zh-CN" altLang="en-US" sz="2400" b="1" dirty="0">
                <a:solidFill>
                  <a:srgbClr val="0070C0"/>
                </a:solidFill>
              </a:rPr>
              <a:t>指南中有明确考核指标的，必须按照指南填写</a:t>
            </a:r>
            <a:r>
              <a:rPr lang="zh-CN" altLang="en-US" sz="2400" b="1" dirty="0"/>
              <a:t>；没有明确考核指标的，根据项目性质、申报人实际等填写。</a:t>
            </a:r>
            <a:endParaRPr lang="en-US" altLang="zh-CN" sz="2400" b="1" dirty="0"/>
          </a:p>
          <a:p>
            <a:endParaRPr lang="en-US" altLang="zh-CN" sz="2400" b="1" dirty="0"/>
          </a:p>
          <a:p>
            <a:r>
              <a:rPr lang="zh-CN" altLang="en-US" sz="2400" b="1" dirty="0"/>
              <a:t>如立项，绩效目标只可调增，不可调减。</a:t>
            </a:r>
            <a:r>
              <a:rPr lang="zh-CN" altLang="en-US" sz="2400" b="1" dirty="0">
                <a:solidFill>
                  <a:srgbClr val="0070C0"/>
                </a:solidFill>
              </a:rPr>
              <a:t>（本部分主要由项目负责人把握）</a:t>
            </a:r>
            <a:endParaRPr lang="en-US" altLang="zh-CN" sz="2400" b="1" dirty="0">
              <a:solidFill>
                <a:srgbClr val="0070C0"/>
              </a:solidFill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31069" y="685006"/>
            <a:ext cx="6731446" cy="5995194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266030" y="423069"/>
            <a:ext cx="6467475" cy="5715000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4" name="文本框 3"/>
          <p:cNvSpPr txBox="1"/>
          <p:nvPr/>
        </p:nvSpPr>
        <p:spPr>
          <a:xfrm>
            <a:off x="1266030" y="6299627"/>
            <a:ext cx="6793669" cy="153817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000" b="1" dirty="0"/>
              <a:t>经费概算。</a:t>
            </a:r>
            <a:endParaRPr lang="en-US" altLang="zh-CN" sz="2000" b="1" dirty="0"/>
          </a:p>
          <a:p>
            <a:pPr>
              <a:lnSpc>
                <a:spcPct val="120000"/>
              </a:lnSpc>
            </a:pPr>
            <a:r>
              <a:rPr lang="zh-CN" altLang="en-US" sz="2000" b="1" dirty="0">
                <a:highlight>
                  <a:srgbClr val="FFFF00"/>
                </a:highlight>
              </a:rPr>
              <a:t>形式审查的重点内容之一。</a:t>
            </a:r>
            <a:r>
              <a:rPr lang="zh-CN" altLang="en-US" sz="2000" b="1" dirty="0"/>
              <a:t>立项后填写任务书时可重新调整。</a:t>
            </a:r>
            <a:endParaRPr lang="en-US" altLang="zh-CN" sz="2000" b="1" dirty="0"/>
          </a:p>
          <a:p>
            <a:pPr>
              <a:lnSpc>
                <a:spcPct val="120000"/>
              </a:lnSpc>
            </a:pPr>
            <a:r>
              <a:rPr lang="zh-CN" altLang="en-US" sz="2000" b="1" dirty="0"/>
              <a:t>注：专项经费按照申报指南中申请经费的上限填写，如：申请经费不超过</a:t>
            </a:r>
            <a:r>
              <a:rPr lang="en-US" altLang="zh-CN" sz="2000" b="1" dirty="0"/>
              <a:t>100</a:t>
            </a:r>
            <a:r>
              <a:rPr lang="zh-CN" altLang="en-US" sz="2000" b="1" dirty="0"/>
              <a:t>万元</a:t>
            </a:r>
            <a:r>
              <a:rPr lang="en-US" altLang="zh-CN" sz="2000" b="1" dirty="0"/>
              <a:t>/</a:t>
            </a:r>
            <a:r>
              <a:rPr lang="zh-CN" altLang="en-US" sz="2000" b="1" dirty="0"/>
              <a:t>个，则申请专项经费按</a:t>
            </a:r>
            <a:r>
              <a:rPr lang="en-US" altLang="zh-CN" sz="2000" b="1" dirty="0"/>
              <a:t>100</a:t>
            </a:r>
            <a:r>
              <a:rPr lang="zh-CN" altLang="en-US" sz="2000" b="1" dirty="0"/>
              <a:t>万元填写。</a:t>
            </a:r>
            <a:endParaRPr lang="zh-CN" altLang="en-US" sz="2000" b="1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419932" y="448916"/>
            <a:ext cx="8159673" cy="810170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zh-CN" altLang="en-US" sz="2400" b="1" dirty="0">
                <a:latin typeface="+mn-ea"/>
              </a:rPr>
              <a:t>关于项目经费概算的补充说明</a:t>
            </a:r>
            <a:endParaRPr lang="en-US" altLang="zh-CN" sz="2400" b="1" dirty="0">
              <a:latin typeface="+mn-ea"/>
            </a:endParaRPr>
          </a:p>
          <a:p>
            <a:endParaRPr lang="en-US" altLang="zh-CN" sz="2000" b="1" dirty="0">
              <a:latin typeface="+mn-ea"/>
            </a:endParaRPr>
          </a:p>
          <a:p>
            <a:pPr>
              <a:lnSpc>
                <a:spcPct val="150000"/>
              </a:lnSpc>
            </a:pPr>
            <a:r>
              <a:rPr lang="en-US" altLang="zh-CN" sz="2000" b="1" dirty="0">
                <a:latin typeface="+mn-ea"/>
              </a:rPr>
              <a:t>※</a:t>
            </a:r>
            <a:r>
              <a:rPr lang="zh-CN" altLang="en-US" sz="2000" b="1" dirty="0">
                <a:latin typeface="+mn-ea"/>
              </a:rPr>
              <a:t>根据科技厅和学校管理办法预算，仅作参考：</a:t>
            </a:r>
            <a:endParaRPr lang="zh-CN" altLang="en-US" sz="2000" b="1" dirty="0">
              <a:latin typeface="+mn-ea"/>
            </a:endParaRPr>
          </a:p>
          <a:p>
            <a:pPr>
              <a:lnSpc>
                <a:spcPct val="150000"/>
              </a:lnSpc>
            </a:pPr>
            <a:r>
              <a:rPr lang="en-US" altLang="zh-CN" sz="2000" b="1" dirty="0">
                <a:latin typeface="+mn-ea"/>
              </a:rPr>
              <a:t>1</a:t>
            </a:r>
            <a:r>
              <a:rPr lang="zh-CN" altLang="en-US" sz="2000" b="1" dirty="0">
                <a:latin typeface="+mn-ea"/>
              </a:rPr>
              <a:t>、对大部分项目</a:t>
            </a:r>
            <a:endParaRPr lang="en-US" altLang="zh-CN" sz="2000" b="1" dirty="0">
              <a:latin typeface="+mn-ea"/>
            </a:endParaRPr>
          </a:p>
          <a:p>
            <a:pPr>
              <a:lnSpc>
                <a:spcPct val="150000"/>
              </a:lnSpc>
            </a:pPr>
            <a:r>
              <a:rPr lang="zh-CN" altLang="en-US" sz="2000" b="1" dirty="0">
                <a:latin typeface="+mn-ea"/>
              </a:rPr>
              <a:t>间接费用</a:t>
            </a:r>
            <a:r>
              <a:rPr lang="en-US" altLang="zh-CN" sz="2000" b="1" dirty="0">
                <a:latin typeface="+mn-ea"/>
              </a:rPr>
              <a:t>+</a:t>
            </a:r>
            <a:r>
              <a:rPr lang="zh-CN" altLang="en-US" sz="2000" b="1" dirty="0">
                <a:latin typeface="+mn-ea"/>
              </a:rPr>
              <a:t>直接费用</a:t>
            </a:r>
            <a:r>
              <a:rPr lang="en-US" altLang="zh-CN" sz="2000" b="1" dirty="0">
                <a:latin typeface="+mn-ea"/>
              </a:rPr>
              <a:t>=</a:t>
            </a:r>
            <a:r>
              <a:rPr lang="zh-CN" altLang="en-US" sz="2000" b="1" dirty="0">
                <a:latin typeface="+mn-ea"/>
              </a:rPr>
              <a:t>专项经费</a:t>
            </a:r>
            <a:endParaRPr lang="en-US" altLang="zh-CN" sz="2000" b="1" dirty="0">
              <a:latin typeface="+mn-ea"/>
            </a:endParaRPr>
          </a:p>
          <a:p>
            <a:pPr>
              <a:lnSpc>
                <a:spcPct val="150000"/>
              </a:lnSpc>
            </a:pPr>
            <a:r>
              <a:rPr lang="zh-CN" altLang="en-US" sz="2000" b="1" dirty="0">
                <a:latin typeface="+mn-ea"/>
              </a:rPr>
              <a:t>间接费用</a:t>
            </a:r>
            <a:r>
              <a:rPr lang="en-US" altLang="zh-CN" sz="2000" b="1" dirty="0">
                <a:latin typeface="+mn-ea"/>
              </a:rPr>
              <a:t>=</a:t>
            </a:r>
            <a:r>
              <a:rPr lang="zh-CN" altLang="en-US" sz="2000" b="1" dirty="0">
                <a:latin typeface="+mn-ea"/>
              </a:rPr>
              <a:t>（直接经费</a:t>
            </a:r>
            <a:r>
              <a:rPr lang="en-US" altLang="zh-CN" sz="2000" b="1" dirty="0">
                <a:latin typeface="+mn-ea"/>
              </a:rPr>
              <a:t>-</a:t>
            </a:r>
            <a:r>
              <a:rPr lang="zh-CN" altLang="en-US" sz="2000" b="1" dirty="0">
                <a:latin typeface="+mn-ea"/>
              </a:rPr>
              <a:t>购置设备费）</a:t>
            </a:r>
            <a:r>
              <a:rPr lang="en-US" altLang="zh-CN" sz="2000" b="1" dirty="0">
                <a:latin typeface="+mn-ea"/>
              </a:rPr>
              <a:t>×30%</a:t>
            </a:r>
            <a:endParaRPr lang="en-US" altLang="zh-CN" sz="2000" b="1" dirty="0">
              <a:latin typeface="+mn-ea"/>
            </a:endParaRPr>
          </a:p>
          <a:p>
            <a:pPr>
              <a:lnSpc>
                <a:spcPct val="150000"/>
              </a:lnSpc>
            </a:pPr>
            <a:r>
              <a:rPr lang="zh-CN" altLang="en-US" sz="2000" b="1" dirty="0">
                <a:latin typeface="+mn-ea"/>
              </a:rPr>
              <a:t>解方程得间接费用（保留</a:t>
            </a:r>
            <a:r>
              <a:rPr lang="en-US" altLang="zh-CN" sz="2000" b="1" dirty="0">
                <a:latin typeface="+mn-ea"/>
              </a:rPr>
              <a:t>2</a:t>
            </a:r>
            <a:r>
              <a:rPr lang="zh-CN" altLang="en-US" sz="2000" b="1" dirty="0">
                <a:latin typeface="+mn-ea"/>
              </a:rPr>
              <a:t>位小数，</a:t>
            </a:r>
            <a:r>
              <a:rPr lang="en-US" altLang="zh-CN" sz="2000" b="1" dirty="0">
                <a:latin typeface="+mn-ea"/>
              </a:rPr>
              <a:t>2</a:t>
            </a:r>
            <a:r>
              <a:rPr lang="zh-CN" altLang="en-US" sz="2000" b="1" dirty="0">
                <a:latin typeface="+mn-ea"/>
              </a:rPr>
              <a:t>位之后直接舍去）</a:t>
            </a:r>
            <a:endParaRPr lang="en-US" altLang="zh-CN" sz="2000" b="1" dirty="0">
              <a:latin typeface="+mn-ea"/>
            </a:endParaRPr>
          </a:p>
          <a:p>
            <a:pPr>
              <a:lnSpc>
                <a:spcPct val="150000"/>
              </a:lnSpc>
            </a:pPr>
            <a:r>
              <a:rPr lang="zh-CN" altLang="en-US" sz="2000" b="1" dirty="0">
                <a:latin typeface="+mn-ea"/>
              </a:rPr>
              <a:t>其中绩效支出</a:t>
            </a:r>
            <a:r>
              <a:rPr lang="en-US" altLang="zh-CN" sz="2000" b="1" dirty="0">
                <a:latin typeface="+mn-ea"/>
              </a:rPr>
              <a:t>=</a:t>
            </a:r>
            <a:r>
              <a:rPr lang="zh-CN" altLang="en-US" sz="2000" b="1" dirty="0">
                <a:latin typeface="+mn-ea"/>
              </a:rPr>
              <a:t>间接费用</a:t>
            </a:r>
            <a:r>
              <a:rPr lang="en-US" altLang="zh-CN" sz="2000" b="1" dirty="0">
                <a:latin typeface="+mn-ea"/>
              </a:rPr>
              <a:t>×2/3</a:t>
            </a:r>
            <a:endParaRPr lang="en-US" altLang="zh-CN" sz="2000" b="1" dirty="0">
              <a:latin typeface="+mn-ea"/>
            </a:endParaRPr>
          </a:p>
          <a:p>
            <a:pPr>
              <a:lnSpc>
                <a:spcPct val="150000"/>
              </a:lnSpc>
            </a:pPr>
            <a:r>
              <a:rPr lang="zh-CN" altLang="en-US" sz="2000" b="1" dirty="0">
                <a:latin typeface="+mn-ea"/>
              </a:rPr>
              <a:t>直接费用</a:t>
            </a:r>
            <a:r>
              <a:rPr lang="en-US" altLang="zh-CN" sz="2000" b="1" dirty="0">
                <a:latin typeface="+mn-ea"/>
              </a:rPr>
              <a:t>=</a:t>
            </a:r>
            <a:r>
              <a:rPr lang="zh-CN" altLang="en-US" sz="2000" b="1" dirty="0">
                <a:latin typeface="+mn-ea"/>
              </a:rPr>
              <a:t>专项经费</a:t>
            </a:r>
            <a:r>
              <a:rPr lang="en-US" altLang="zh-CN" sz="2000" b="1" dirty="0">
                <a:latin typeface="+mn-ea"/>
              </a:rPr>
              <a:t>-</a:t>
            </a:r>
            <a:r>
              <a:rPr lang="zh-CN" altLang="en-US" sz="2000" b="1" dirty="0">
                <a:latin typeface="+mn-ea"/>
              </a:rPr>
              <a:t>间接费用</a:t>
            </a:r>
            <a:endParaRPr lang="en-US" altLang="zh-CN" sz="2000" b="1" dirty="0">
              <a:latin typeface="+mn-ea"/>
            </a:endParaRPr>
          </a:p>
          <a:p>
            <a:pPr>
              <a:lnSpc>
                <a:spcPct val="150000"/>
              </a:lnSpc>
            </a:pPr>
            <a:r>
              <a:rPr lang="en-US" altLang="zh-CN" sz="2000" b="1" dirty="0">
                <a:latin typeface="+mn-ea"/>
              </a:rPr>
              <a:t>2</a:t>
            </a:r>
            <a:r>
              <a:rPr lang="zh-CN" altLang="en-US" sz="2000" b="1" dirty="0">
                <a:latin typeface="+mn-ea"/>
              </a:rPr>
              <a:t>、软科学项目</a:t>
            </a:r>
            <a:endParaRPr lang="en-US" altLang="zh-CN" sz="2000" b="1" dirty="0">
              <a:latin typeface="+mn-ea"/>
            </a:endParaRPr>
          </a:p>
          <a:p>
            <a:pPr>
              <a:lnSpc>
                <a:spcPct val="150000"/>
              </a:lnSpc>
            </a:pPr>
            <a:r>
              <a:rPr lang="zh-CN" altLang="en-US" sz="2000" b="1" dirty="0">
                <a:latin typeface="+mn-ea"/>
              </a:rPr>
              <a:t>间接费用</a:t>
            </a:r>
            <a:r>
              <a:rPr lang="en-US" altLang="zh-CN" sz="2000" b="1" dirty="0">
                <a:latin typeface="+mn-ea"/>
              </a:rPr>
              <a:t>=40%✖</a:t>
            </a:r>
            <a:r>
              <a:rPr lang="zh-CN" altLang="en-US" sz="2000" b="1" dirty="0">
                <a:latin typeface="+mn-ea"/>
              </a:rPr>
              <a:t>专项经费，其中绩效支出</a:t>
            </a:r>
            <a:r>
              <a:rPr lang="en-US" altLang="zh-CN" sz="2000" b="1" dirty="0">
                <a:latin typeface="+mn-ea"/>
              </a:rPr>
              <a:t>=</a:t>
            </a:r>
            <a:r>
              <a:rPr lang="zh-CN" altLang="en-US" sz="2000" b="1" dirty="0">
                <a:latin typeface="+mn-ea"/>
              </a:rPr>
              <a:t>间接费用</a:t>
            </a:r>
            <a:r>
              <a:rPr lang="en-US" altLang="zh-CN" sz="2000" b="1" dirty="0">
                <a:latin typeface="+mn-ea"/>
              </a:rPr>
              <a:t>-</a:t>
            </a:r>
            <a:r>
              <a:rPr lang="zh-CN" altLang="en-US" sz="2000" b="1" dirty="0">
                <a:latin typeface="+mn-ea"/>
              </a:rPr>
              <a:t>专项经费</a:t>
            </a:r>
            <a:r>
              <a:rPr lang="en-US" altLang="zh-CN" sz="2000" b="1" dirty="0">
                <a:latin typeface="+mn-ea"/>
              </a:rPr>
              <a:t>×5%</a:t>
            </a:r>
            <a:endParaRPr lang="en-US" altLang="zh-CN" sz="2000" b="1" dirty="0">
              <a:latin typeface="+mn-ea"/>
            </a:endParaRPr>
          </a:p>
          <a:p>
            <a:pPr>
              <a:lnSpc>
                <a:spcPct val="150000"/>
              </a:lnSpc>
            </a:pPr>
            <a:r>
              <a:rPr lang="zh-CN" altLang="en-US" sz="2000" b="1" dirty="0">
                <a:latin typeface="+mn-ea"/>
              </a:rPr>
              <a:t>直接费用</a:t>
            </a:r>
            <a:r>
              <a:rPr lang="en-US" altLang="zh-CN" sz="2000" b="1" dirty="0">
                <a:latin typeface="+mn-ea"/>
              </a:rPr>
              <a:t>=</a:t>
            </a:r>
            <a:r>
              <a:rPr lang="zh-CN" altLang="en-US" sz="2000" b="1" dirty="0">
                <a:latin typeface="+mn-ea"/>
              </a:rPr>
              <a:t>专项经费</a:t>
            </a:r>
            <a:r>
              <a:rPr lang="en-US" altLang="zh-CN" sz="2000" b="1" dirty="0">
                <a:latin typeface="+mn-ea"/>
              </a:rPr>
              <a:t>-</a:t>
            </a:r>
            <a:r>
              <a:rPr lang="zh-CN" altLang="en-US" sz="2000" b="1" dirty="0">
                <a:latin typeface="+mn-ea"/>
              </a:rPr>
              <a:t>间接费用</a:t>
            </a:r>
            <a:endParaRPr lang="en-US" altLang="zh-CN" sz="2000" b="1" dirty="0">
              <a:latin typeface="+mn-ea"/>
            </a:endParaRPr>
          </a:p>
          <a:p>
            <a:pPr>
              <a:lnSpc>
                <a:spcPct val="150000"/>
              </a:lnSpc>
            </a:pPr>
            <a:endParaRPr lang="en-US" altLang="zh-CN" sz="2000" b="1" dirty="0">
              <a:latin typeface="+mn-ea"/>
            </a:endParaRPr>
          </a:p>
          <a:p>
            <a:pPr>
              <a:lnSpc>
                <a:spcPct val="150000"/>
              </a:lnSpc>
            </a:pPr>
            <a:r>
              <a:rPr lang="zh-CN" altLang="en-US" sz="2000" b="1" dirty="0">
                <a:latin typeface="+mn-ea"/>
              </a:rPr>
              <a:t>牵头单位和合作单位应分别编制各自部分的预算，后由牵头单位审核汇总填写。企业一般不预算间接费用。</a:t>
            </a:r>
            <a:endParaRPr lang="en-US" altLang="zh-CN" sz="2000" b="1" dirty="0">
              <a:latin typeface="+mn-ea"/>
            </a:endParaRPr>
          </a:p>
          <a:p>
            <a:pPr>
              <a:lnSpc>
                <a:spcPct val="150000"/>
              </a:lnSpc>
            </a:pPr>
            <a:endParaRPr lang="en-US" altLang="zh-CN" sz="2000" b="1" dirty="0">
              <a:latin typeface="+mn-ea"/>
            </a:endParaRPr>
          </a:p>
          <a:p>
            <a:pPr>
              <a:lnSpc>
                <a:spcPct val="150000"/>
              </a:lnSpc>
            </a:pPr>
            <a:r>
              <a:rPr lang="zh-CN" altLang="en-US" sz="2000" b="1" dirty="0">
                <a:latin typeface="+mn-ea"/>
              </a:rPr>
              <a:t>如学校作为合作单位参与申报，则学校部分的经费预算，按照学校分配的专项经费进行预算，间接费用需预算。</a:t>
            </a:r>
            <a:endParaRPr lang="en-US" altLang="zh-CN" sz="2000" b="1" dirty="0">
              <a:latin typeface="+mn-ea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419932" y="797142"/>
            <a:ext cx="8159673" cy="39467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zh-CN" altLang="en-US" sz="2400" b="1" dirty="0">
                <a:latin typeface="+mn-ea"/>
              </a:rPr>
              <a:t>关于项目经费概算的补充说明</a:t>
            </a:r>
            <a:endParaRPr lang="en-US" altLang="zh-CN" sz="2400" b="1" dirty="0">
              <a:latin typeface="+mn-ea"/>
            </a:endParaRPr>
          </a:p>
          <a:p>
            <a:endParaRPr lang="en-US" altLang="zh-CN" sz="2000" b="1" dirty="0">
              <a:latin typeface="+mn-ea"/>
            </a:endParaRPr>
          </a:p>
          <a:p>
            <a:pPr>
              <a:lnSpc>
                <a:spcPct val="150000"/>
              </a:lnSpc>
            </a:pPr>
            <a:r>
              <a:rPr lang="zh-CN" altLang="en-US" sz="2000" b="1" dirty="0">
                <a:latin typeface="+mn-ea"/>
              </a:rPr>
              <a:t>如申报项目的指南未</a:t>
            </a:r>
            <a:r>
              <a:rPr lang="zh-CN" altLang="en-US" sz="2000" b="1">
                <a:latin typeface="+mn-ea"/>
              </a:rPr>
              <a:t>要求学校配套自筹</a:t>
            </a:r>
            <a:r>
              <a:rPr lang="zh-CN" altLang="en-US" sz="2000" b="1" dirty="0">
                <a:latin typeface="+mn-ea"/>
              </a:rPr>
              <a:t>资金，则一般不预算自筹经费。</a:t>
            </a:r>
            <a:endParaRPr lang="en-US" altLang="zh-CN" sz="2000" b="1" dirty="0">
              <a:latin typeface="+mn-ea"/>
            </a:endParaRPr>
          </a:p>
          <a:p>
            <a:pPr>
              <a:lnSpc>
                <a:spcPct val="150000"/>
              </a:lnSpc>
            </a:pPr>
            <a:r>
              <a:rPr lang="zh-CN" altLang="en-US" sz="2000" b="1" dirty="0">
                <a:latin typeface="+mn-ea"/>
              </a:rPr>
              <a:t>如确需预算自筹经费，</a:t>
            </a:r>
            <a:endParaRPr lang="en-US" altLang="zh-CN" sz="2000" b="1" dirty="0">
              <a:latin typeface="+mn-ea"/>
            </a:endParaRPr>
          </a:p>
          <a:p>
            <a:pPr>
              <a:lnSpc>
                <a:spcPct val="150000"/>
              </a:lnSpc>
            </a:pPr>
            <a:r>
              <a:rPr lang="en-US" altLang="zh-CN" sz="2000" b="1" dirty="0">
                <a:latin typeface="+mn-ea"/>
              </a:rPr>
              <a:t>1. </a:t>
            </a:r>
            <a:r>
              <a:rPr lang="zh-CN" altLang="en-US" sz="2000" b="1" dirty="0">
                <a:latin typeface="+mn-ea"/>
              </a:rPr>
              <a:t>需提交</a:t>
            </a:r>
            <a:r>
              <a:rPr lang="en-US" altLang="zh-CN" sz="2000" b="1" dirty="0">
                <a:latin typeface="+mn-ea"/>
              </a:rPr>
              <a:t>《</a:t>
            </a:r>
            <a:r>
              <a:rPr lang="zh-CN" altLang="en-US" sz="2000" b="1" dirty="0">
                <a:latin typeface="+mn-ea"/>
              </a:rPr>
              <a:t>关于自筹配套资金的说明</a:t>
            </a:r>
            <a:r>
              <a:rPr lang="en-US" altLang="zh-CN" sz="2000" b="1" dirty="0">
                <a:latin typeface="+mn-ea"/>
              </a:rPr>
              <a:t>》</a:t>
            </a:r>
            <a:r>
              <a:rPr lang="zh-CN" altLang="en-US" sz="2000" b="1" dirty="0">
                <a:latin typeface="+mn-ea"/>
              </a:rPr>
              <a:t>，学校方可在申报书自筹资金承诺页盖章。</a:t>
            </a:r>
            <a:endParaRPr lang="en-US" altLang="zh-CN" sz="2000" b="1" dirty="0">
              <a:latin typeface="+mn-ea"/>
            </a:endParaRPr>
          </a:p>
          <a:p>
            <a:pPr>
              <a:lnSpc>
                <a:spcPct val="150000"/>
              </a:lnSpc>
            </a:pPr>
            <a:r>
              <a:rPr lang="en-US" altLang="zh-CN" sz="2000" b="1" dirty="0">
                <a:latin typeface="+mn-ea"/>
              </a:rPr>
              <a:t>2. </a:t>
            </a:r>
            <a:r>
              <a:rPr lang="zh-CN" altLang="en-US" sz="2000" b="1" dirty="0">
                <a:latin typeface="+mn-ea"/>
              </a:rPr>
              <a:t>自筹资金不预算间接费。</a:t>
            </a:r>
            <a:endParaRPr lang="en-US" altLang="zh-CN" sz="2000" b="1" dirty="0">
              <a:latin typeface="+mn-ea"/>
            </a:endParaRPr>
          </a:p>
          <a:p>
            <a:pPr>
              <a:lnSpc>
                <a:spcPct val="150000"/>
              </a:lnSpc>
            </a:pPr>
            <a:r>
              <a:rPr lang="en-US" altLang="zh-CN" sz="2000" b="1" dirty="0">
                <a:latin typeface="+mn-ea"/>
              </a:rPr>
              <a:t>3. </a:t>
            </a:r>
            <a:r>
              <a:rPr lang="zh-CN" altLang="en-US" sz="2000" b="1" dirty="0">
                <a:latin typeface="+mn-ea"/>
              </a:rPr>
              <a:t>立项后，自筹资金不得调减，且需落实到位，建立专账。</a:t>
            </a:r>
            <a:endParaRPr lang="en-US" altLang="zh-CN" sz="2000" b="1" dirty="0">
              <a:latin typeface="+mn-ea"/>
            </a:endParaRPr>
          </a:p>
          <a:p>
            <a:pPr>
              <a:lnSpc>
                <a:spcPct val="150000"/>
              </a:lnSpc>
            </a:pPr>
            <a:endParaRPr lang="en-US" altLang="zh-CN" sz="2000" b="1" dirty="0">
              <a:latin typeface="+mn-ea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722688" y="0"/>
            <a:ext cx="5276850" cy="5648325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7999" y="4056423"/>
            <a:ext cx="5276850" cy="4591050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6" name="文本框 5"/>
          <p:cNvSpPr txBox="1"/>
          <p:nvPr/>
        </p:nvSpPr>
        <p:spPr>
          <a:xfrm>
            <a:off x="160618" y="708402"/>
            <a:ext cx="3639452" cy="25545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2000" b="1" dirty="0"/>
              <a:t>此两页只需在附件处上传签字、盖章页的扫描件。</a:t>
            </a:r>
            <a:endParaRPr lang="en-US" altLang="zh-CN" sz="2000" b="1" dirty="0"/>
          </a:p>
          <a:p>
            <a:endParaRPr lang="en-US" altLang="zh-CN" sz="2000" b="1" dirty="0"/>
          </a:p>
          <a:p>
            <a:r>
              <a:rPr lang="zh-CN" altLang="en-US" sz="2000" b="1" dirty="0"/>
              <a:t>审批页：申报单位、合作单位必须加盖单位公章；推荐单位可不盖章。</a:t>
            </a:r>
            <a:endParaRPr lang="en-US" altLang="zh-CN" sz="2000" b="1" dirty="0"/>
          </a:p>
          <a:p>
            <a:r>
              <a:rPr lang="zh-CN" altLang="en-US" sz="2000" b="1" dirty="0"/>
              <a:t>不同项目的盖章页可能不同，请确保签章完整。</a:t>
            </a:r>
            <a:endParaRPr lang="en-US" altLang="zh-CN" sz="2000" b="1" dirty="0"/>
          </a:p>
        </p:txBody>
      </p:sp>
      <p:sp>
        <p:nvSpPr>
          <p:cNvPr id="7" name="文本框 6"/>
          <p:cNvSpPr txBox="1"/>
          <p:nvPr/>
        </p:nvSpPr>
        <p:spPr>
          <a:xfrm>
            <a:off x="5628048" y="6024514"/>
            <a:ext cx="3133491" cy="22467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2000" b="1" dirty="0"/>
              <a:t>申报人承诺页：签字、填写日期。不可使用明显是剪切图片的签名。</a:t>
            </a:r>
            <a:endParaRPr lang="en-US" altLang="zh-CN" sz="2000" b="1" dirty="0"/>
          </a:p>
          <a:p>
            <a:endParaRPr lang="en-US" altLang="zh-CN" sz="2000" b="1" dirty="0"/>
          </a:p>
          <a:p>
            <a:r>
              <a:rPr lang="zh-CN" altLang="en-US" sz="2000" b="1" dirty="0"/>
              <a:t>自筹资金承诺页：如有自筹资金，必须请出资单位加盖财务专用章或公章。</a:t>
            </a:r>
            <a:endParaRPr lang="en-US" altLang="zh-CN" sz="2000" b="1" dirty="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542256" y="1656556"/>
            <a:ext cx="5915025" cy="5686425"/>
          </a:xfrm>
          <a:prstGeom prst="rect">
            <a:avLst/>
          </a:prstGeom>
        </p:spPr>
      </p:pic>
      <p:sp>
        <p:nvSpPr>
          <p:cNvPr id="4" name="文本框 3"/>
          <p:cNvSpPr txBox="1"/>
          <p:nvPr/>
        </p:nvSpPr>
        <p:spPr>
          <a:xfrm>
            <a:off x="1022529" y="1006825"/>
            <a:ext cx="734561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1800" b="1" dirty="0"/>
              <a:t>部分项目，可能</a:t>
            </a:r>
            <a:r>
              <a:rPr lang="zh-CN" altLang="en-US" b="1" dirty="0"/>
              <a:t>另有</a:t>
            </a:r>
            <a:r>
              <a:rPr lang="zh-CN" altLang="en-US" sz="1800" b="1" dirty="0"/>
              <a:t>“项目单位承诺”，请确保上传的扫描件签章完整。</a:t>
            </a:r>
            <a:endParaRPr lang="zh-CN" altLang="en-US" dirty="0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347426" y="269802"/>
            <a:ext cx="5746101" cy="5858369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4" name="文本框 3"/>
          <p:cNvSpPr txBox="1"/>
          <p:nvPr/>
        </p:nvSpPr>
        <p:spPr>
          <a:xfrm>
            <a:off x="772897" y="6427548"/>
            <a:ext cx="7955467" cy="188442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000" b="1" dirty="0"/>
              <a:t>后为附件上传处。</a:t>
            </a:r>
            <a:r>
              <a:rPr lang="zh-CN" altLang="en-US" sz="2000" b="1" dirty="0">
                <a:highlight>
                  <a:srgbClr val="FFFF00"/>
                </a:highlight>
              </a:rPr>
              <a:t>附件材料是形式审查的重点内容之一。</a:t>
            </a:r>
            <a:endParaRPr lang="en-US" altLang="zh-CN" sz="2000" b="1" dirty="0">
              <a:highlight>
                <a:srgbClr val="FFFF00"/>
              </a:highlight>
            </a:endParaRPr>
          </a:p>
          <a:p>
            <a:pPr>
              <a:lnSpc>
                <a:spcPct val="150000"/>
              </a:lnSpc>
            </a:pPr>
            <a:r>
              <a:rPr lang="zh-CN" altLang="en-US" sz="2000" b="1" dirty="0"/>
              <a:t>不同项目要求有差别，所有附件</a:t>
            </a:r>
            <a:r>
              <a:rPr lang="zh-CN" altLang="en-US" sz="2000" b="1" dirty="0">
                <a:solidFill>
                  <a:srgbClr val="0070C0"/>
                </a:solidFill>
              </a:rPr>
              <a:t>按指南和系统要求上传</a:t>
            </a:r>
            <a:r>
              <a:rPr lang="zh-CN" altLang="en-US" sz="2000" b="1" dirty="0"/>
              <a:t>。</a:t>
            </a:r>
            <a:endParaRPr lang="en-US" altLang="zh-CN" sz="2000" b="1" dirty="0"/>
          </a:p>
          <a:p>
            <a:pPr>
              <a:lnSpc>
                <a:spcPct val="150000"/>
              </a:lnSpc>
            </a:pPr>
            <a:r>
              <a:rPr lang="zh-CN" altLang="en-US" sz="2000" b="1" dirty="0">
                <a:solidFill>
                  <a:srgbClr val="FF0000"/>
                </a:solidFill>
              </a:rPr>
              <a:t>“必有附件”必须上传，指南中要求的附件必须上传</a:t>
            </a:r>
            <a:r>
              <a:rPr lang="zh-CN" altLang="en-US" sz="2000" b="1" dirty="0"/>
              <a:t>；如有合作单位，必须上传签章完整的合作协议。</a:t>
            </a:r>
            <a:endParaRPr lang="en-US" altLang="zh-CN" sz="2000" b="1" dirty="0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54302" y="749857"/>
            <a:ext cx="8290934" cy="2345932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4" name="文本框 3"/>
          <p:cNvSpPr txBox="1"/>
          <p:nvPr/>
        </p:nvSpPr>
        <p:spPr>
          <a:xfrm>
            <a:off x="354302" y="3412839"/>
            <a:ext cx="7949407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2000" b="1" dirty="0"/>
              <a:t>填写完成后，可预览申报书。 </a:t>
            </a:r>
            <a:endParaRPr lang="en-US" altLang="zh-CN" sz="2000" b="1" dirty="0"/>
          </a:p>
          <a:p>
            <a:r>
              <a:rPr lang="zh-CN" altLang="en-US" sz="2000" b="1" dirty="0"/>
              <a:t>检查无误，确定提交，请点击“上报”（请务必确认上报成功）。</a:t>
            </a:r>
            <a:endParaRPr lang="en-US" altLang="zh-CN" sz="2000" b="1" dirty="0"/>
          </a:p>
          <a:p>
            <a:r>
              <a:rPr lang="zh-CN" altLang="en-US" sz="2000" b="1" dirty="0"/>
              <a:t>上报成功，等待单位审核。</a:t>
            </a:r>
            <a:endParaRPr lang="en-US" altLang="zh-CN" sz="2000" b="1" dirty="0"/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9682" y="4753824"/>
            <a:ext cx="8120172" cy="294168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sp>
        <p:nvSpPr>
          <p:cNvPr id="7" name="文本框 6"/>
          <p:cNvSpPr txBox="1"/>
          <p:nvPr/>
        </p:nvSpPr>
        <p:spPr>
          <a:xfrm>
            <a:off x="354302" y="7846299"/>
            <a:ext cx="8205552" cy="8742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800" b="1" dirty="0"/>
              <a:t>如被退回，在“查看记录”中查看审核意见，修改后再次提交。直到单位审核通过、完成上报提交。</a:t>
            </a:r>
            <a:endParaRPr lang="en-US" altLang="zh-CN" sz="1800" b="1" dirty="0"/>
          </a:p>
        </p:txBody>
      </p:sp>
    </p:spTree>
  </p:cSld>
  <p:clrMapOvr>
    <a:masterClrMapping/>
  </p:clrMapOvr>
</p:sld>
</file>

<file path=ppt/tags/tag1.xml><?xml version="1.0" encoding="utf-8"?>
<p:tagLst xmlns:p="http://schemas.openxmlformats.org/presentationml/2006/main">
  <p:tag name="commondata" val="eyJoZGlkIjoiMWNlYTk4NzI2OGM4MDNiMTA4OGNkMjFkNDU1ODY1NzYifQ=="/>
</p:tagLst>
</file>

<file path=ppt/theme/theme1.xml><?xml version="1.0" encoding="utf-8"?>
<a:theme xmlns:a="http://schemas.openxmlformats.org/drawingml/2006/main" name="Office 主题​​">
  <a:themeElements>
    <a:clrScheme name="Office 主题​​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自定义 1">
      <a:majorFont>
        <a:latin typeface="微软雅黑"/>
        <a:ea typeface="微软雅黑"/>
        <a:cs typeface=""/>
      </a:majorFont>
      <a:minorFont>
        <a:latin typeface="Times New Roman"/>
        <a:ea typeface="微软雅黑"/>
        <a:cs typeface=""/>
      </a:minorFont>
    </a:fontScheme>
    <a:fmtScheme name="Office 主题​​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1458</Words>
  <Application>WPS 演示</Application>
  <PresentationFormat>自定义</PresentationFormat>
  <Paragraphs>102</Paragraphs>
  <Slides>25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25</vt:i4>
      </vt:variant>
    </vt:vector>
  </HeadingPairs>
  <TitlesOfParts>
    <vt:vector size="33" baseType="lpstr">
      <vt:lpstr>Arial</vt:lpstr>
      <vt:lpstr>宋体</vt:lpstr>
      <vt:lpstr>Wingdings</vt:lpstr>
      <vt:lpstr>微软雅黑</vt:lpstr>
      <vt:lpstr>Times New Roman</vt:lpstr>
      <vt:lpstr>Arial Unicode MS</vt:lpstr>
      <vt:lpstr>Calibri</vt:lpstr>
      <vt:lpstr>Office 主题​​</vt:lpstr>
      <vt:lpstr>2024年度四川省第二批省级 科技计划项目申报书填报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2023年度四川省第一批省级科技计划项目申报书审核</dc:title>
  <dc:creator>xiaoshengt@126.com</dc:creator>
  <cp:lastModifiedBy>WPS_1489729600</cp:lastModifiedBy>
  <cp:revision>120</cp:revision>
  <dcterms:created xsi:type="dcterms:W3CDTF">2022-08-13T06:19:00Z</dcterms:created>
  <dcterms:modified xsi:type="dcterms:W3CDTF">2024-04-28T09:47:26Z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082B8F8B4C1F496FBC69CCD715E99131_12</vt:lpwstr>
  </property>
  <property fmtid="{D5CDD505-2E9C-101B-9397-08002B2CF9AE}" pid="3" name="KSOProductBuildVer">
    <vt:lpwstr>2052-12.1.0.16417</vt:lpwstr>
  </property>
</Properties>
</file>